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9" r:id="rId5"/>
    <p:sldId id="261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18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7" autoAdjust="0"/>
    <p:restoredTop sz="86420" autoAdjust="0"/>
  </p:normalViewPr>
  <p:slideViewPr>
    <p:cSldViewPr>
      <p:cViewPr varScale="1">
        <p:scale>
          <a:sx n="91" d="100"/>
          <a:sy n="91" d="100"/>
        </p:scale>
        <p:origin x="-150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йуйц\Desktop\Нало Заур ДС № 71\Без названия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413"/>
            <a:ext cx="9143999" cy="68535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838200"/>
            <a:ext cx="8153400" cy="1600200"/>
          </a:xfrm>
        </p:spPr>
        <p:txBody>
          <a:bodyPr>
            <a:normAutofit fontScale="90000"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8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80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</a:t>
            </a:r>
            <a:endParaRPr lang="ru-RU" sz="8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43400" y="228600"/>
            <a:ext cx="4419600" cy="52578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Monotype Corsiva" pitchFamily="66" charset="0"/>
              </a:rPr>
              <a:t>Щоджэнц1уык1у </a:t>
            </a:r>
            <a:r>
              <a:rPr lang="ru-RU" sz="4800" b="1" dirty="0" err="1" smtClean="0">
                <a:solidFill>
                  <a:srgbClr val="7030A0"/>
                </a:solidFill>
                <a:latin typeface="Monotype Corsiva" pitchFamily="66" charset="0"/>
              </a:rPr>
              <a:t>Алий</a:t>
            </a:r>
            <a:r>
              <a:rPr lang="ru-RU" sz="4800" b="1" dirty="0" smtClean="0">
                <a:solidFill>
                  <a:srgbClr val="7030A0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7030A0"/>
                </a:solidFill>
                <a:latin typeface="Monotype Corsiva" pitchFamily="66" charset="0"/>
              </a:rPr>
              <a:t>Асхьэд</a:t>
            </a:r>
            <a:r>
              <a:rPr lang="ru-RU" sz="4800" b="1" dirty="0" smtClean="0">
                <a:solidFill>
                  <a:srgbClr val="7030A0"/>
                </a:solidFill>
                <a:latin typeface="Monotype Corsiva" pitchFamily="66" charset="0"/>
              </a:rPr>
              <a:t> и </a:t>
            </a:r>
            <a:r>
              <a:rPr lang="ru-RU" sz="4800" b="1" dirty="0" err="1" smtClean="0">
                <a:solidFill>
                  <a:srgbClr val="7030A0"/>
                </a:solidFill>
                <a:latin typeface="Monotype Corsiva" pitchFamily="66" charset="0"/>
              </a:rPr>
              <a:t>къуэ</a:t>
            </a:r>
            <a:endParaRPr lang="ru-RU" sz="48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r"/>
            <a:endParaRPr lang="ru-RU" sz="48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r"/>
            <a:endParaRPr lang="ru-RU" sz="48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r"/>
            <a:r>
              <a:rPr lang="ru-RU" sz="2800" b="1" dirty="0" err="1" smtClean="0">
                <a:solidFill>
                  <a:srgbClr val="7030A0"/>
                </a:solidFill>
                <a:latin typeface="Monotype Corsiva" pitchFamily="66" charset="0"/>
              </a:rPr>
              <a:t>Зыгъэхьэзырар</a:t>
            </a: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: егъэджак1уэ    </a:t>
            </a:r>
            <a:r>
              <a:rPr lang="ru-RU" sz="2800" b="1" dirty="0" err="1" smtClean="0">
                <a:solidFill>
                  <a:srgbClr val="7030A0"/>
                </a:solidFill>
                <a:latin typeface="Monotype Corsiva" pitchFamily="66" charset="0"/>
              </a:rPr>
              <a:t>Хъыдзэдж</a:t>
            </a:r>
            <a:r>
              <a:rPr lang="ru-RU" sz="2800" b="1" dirty="0" smtClean="0">
                <a:solidFill>
                  <a:srgbClr val="7030A0"/>
                </a:solidFill>
                <a:latin typeface="Monotype Corsiva" pitchFamily="66" charset="0"/>
              </a:rPr>
              <a:t> Ф.М.</a:t>
            </a:r>
          </a:p>
          <a:p>
            <a:endParaRPr lang="ru-RU" sz="28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029" name="Picture 5" descr="C:\Users\йуйц\Desktop\Нало Заур ДС № 71\Без названия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4267200" cy="5009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йуйц\Desktop\Нало Заур ДС № 71\Без названия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24"/>
            <a:ext cx="9144000" cy="6860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йуйц\Desktop\Нало Заур ДС № 71\Без названия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413"/>
            <a:ext cx="9143999" cy="68535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6200" y="228600"/>
            <a:ext cx="5257800" cy="47244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Щоджэнц1ык1у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Алий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Асхьэд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и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къуэр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-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адыгэ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тхак1уэщ, усак1уэщ,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адыгэ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литературэм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хэлъхьэныгъэ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куэд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ищ1ащ..</a:t>
            </a:r>
            <a:b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Къэбэрдей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– </a:t>
            </a:r>
            <a:r>
              <a:rPr lang="ru-RU" sz="32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Бэлъкъэр</a:t>
            </a:r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АССР-м щэн-хабзэмк1э  щ1ыхь зи1э тхак1уэщ.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2051" name="Picture 3" descr="C:\Users\йуйц\Desktop\Нало Заур ДС № 71\Без названия (6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1197888">
            <a:off x="440061" y="194659"/>
            <a:ext cx="3302669" cy="4648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йуйц\Desktop\Нало Заур ДС № 71\Без названия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5257800" cy="44196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А. С. Пушкин, М. Ю. Лермонтов, Т. Г. Шевченко, М.Горький К. Хетагуров  я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тхыгъэ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куэд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Алий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Асхьэд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и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къуэм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адыгэбзэк1э зэридзэк1ащ.</a:t>
            </a:r>
            <a:b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Езы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Щоджэнц1ык1у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Алий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и 1эдакъэ щ1эк1хэри нэгъуэщ1ыбзэ куэдк1э зэрадзэк1ауэ </a:t>
            </a:r>
            <a:r>
              <a:rPr lang="ru-RU" sz="31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къагъэсэбэп</a:t>
            </a:r>
            <a: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. </a:t>
            </a:r>
            <a:br>
              <a:rPr lang="ru-RU" sz="31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2800" b="1" dirty="0">
              <a:solidFill>
                <a:srgbClr val="4618B8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102" name="Picture 6" descr="C:\Users\йуйц\Desktop\Нало Заур ДС № 71\Shogencukov_A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92343">
            <a:off x="5770682" y="317673"/>
            <a:ext cx="2989198" cy="40831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йуйц\Desktop\Нало Заур ДС № 71\Без названия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35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7526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1991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гъэм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Налшык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къалэ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дэт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драматическэ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театрым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и бжэ1упэм 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щагъэуващ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 Щоджэнц1ык1у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Алий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и памятник.</a:t>
            </a:r>
            <a:b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Драматическэ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театрыми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, 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Къэбэрдей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Балъкъэрым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и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къалэ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нэхъыщхьэм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уэрамыми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зэрахьэ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Щоджэнц1ык1у </a:t>
            </a:r>
            <a:r>
              <a:rPr lang="ru-RU" sz="2800" b="1" dirty="0" err="1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Алий</a:t>
            </a:r>
            <a:r>
              <a:rPr lang="ru-RU" sz="2800" b="1" dirty="0" smtClean="0">
                <a:solidFill>
                  <a:srgbClr val="4618B8"/>
                </a:solidFill>
                <a:latin typeface="Monotype Corsiva" pitchFamily="66" charset="0"/>
                <a:cs typeface="Times New Roman" pitchFamily="18" charset="0"/>
              </a:rPr>
              <a:t> и ц1эр.</a:t>
            </a:r>
            <a:endParaRPr lang="ru-RU" sz="2800" b="1" dirty="0">
              <a:solidFill>
                <a:srgbClr val="4618B8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075" name="Picture 3" descr="C:\Users\йуйц\Desktop\Нало Заур ДС № 71\Без названия (8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438400"/>
            <a:ext cx="6958713" cy="350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йуйц\Desktop\Нало Заур ДС № 71\Без названия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35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114800"/>
            <a:ext cx="7772400" cy="2209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19400" y="228600"/>
            <a:ext cx="3657600" cy="281940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Национальнэ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музейм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къыщызэ1уахащ Щодхэнц1ык1у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Алий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и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пэш</a:t>
            </a:r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йуйц\Desktop\Нало Заур ДС № 71\img_6356-e15770909788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8600"/>
            <a:ext cx="2171700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йуйц\Desktop\Нало Заур ДС № 71\img_6347-e15770915891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28600"/>
            <a:ext cx="2171700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4" descr="C:\Users\йуйц\Desktop\Нало Заур ДС № 71\img_6364-e15770908941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3124200"/>
            <a:ext cx="257175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 descr="C:\Users\йуйц\Desktop\Нало Заур ДС № 71\img_6358-e15770909505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3200400"/>
            <a:ext cx="2543175" cy="3390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 descr="C:\Users\йуйц\Desktop\Нало Заур ДС № 71\img_6360-e15770909072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200400"/>
            <a:ext cx="2514600" cy="3352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52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                   </vt:lpstr>
      <vt:lpstr>Слайд 2</vt:lpstr>
      <vt:lpstr>Щоджэнц1ык1у Алий Асхьэд и къуэр - адыгэ тхак1уэщ, усак1уэщ, адыгэ литературэм хэлъхьэныгъэ куэд ищ1ащ.. Къэбэрдей – Бэлъкъэр АССР-м щэн-хабзэмк1э  щ1ыхь зи1э тхак1уэщ.</vt:lpstr>
      <vt:lpstr>А. С. Пушкин, М. Ю. Лермонтов, Т. Г. Шевченко, М.Горький К. Хетагуров  я тхыгъэ куэд Алий Асхьэд и къуэм адыгэбзэк1э зэридзэк1ащ.  Езы Щоджэнц1ык1у Алий и 1эдакъэ щ1эк1хэри нэгъуэщ1ыбзэ куэдк1э зэрадзэк1ауэ къагъэсэбэп.   </vt:lpstr>
      <vt:lpstr>1991 гъэм  Налшык  къалэ дэт драматическэ театрым и бжэ1упэм  щагъэуващ  Щоджэнц1ык1у Алий и памятник. Драматическэ театрыми,  Къэбэрдей – Балъкъэрым и къалэ нэхъыщхьэм и уэрамыми  зэрахьэ Щоджэнц1ык1у Алий и ц1эр.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USER</cp:lastModifiedBy>
  <cp:revision>27</cp:revision>
  <dcterms:created xsi:type="dcterms:W3CDTF">2023-10-25T15:15:57Z</dcterms:created>
  <dcterms:modified xsi:type="dcterms:W3CDTF">2023-11-03T07:01:43Z</dcterms:modified>
</cp:coreProperties>
</file>